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9" r:id="rId11"/>
    <p:sldId id="257" r:id="rId12"/>
    <p:sldId id="274" r:id="rId13"/>
    <p:sldId id="258" r:id="rId14"/>
    <p:sldId id="261" r:id="rId15"/>
    <p:sldId id="275" r:id="rId16"/>
    <p:sldId id="262" r:id="rId17"/>
    <p:sldId id="276" r:id="rId18"/>
    <p:sldId id="277" r:id="rId19"/>
    <p:sldId id="263" r:id="rId20"/>
    <p:sldId id="264" r:id="rId21"/>
    <p:sldId id="266" r:id="rId22"/>
    <p:sldId id="26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47C2F-FCB8-470E-A5D3-33E78190CB2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60C547-CB56-4846-BC9D-5C7C494E0413}">
      <dgm:prSet/>
      <dgm:spPr/>
      <dgm:t>
        <a:bodyPr/>
        <a:lstStyle/>
        <a:p>
          <a:pPr rtl="0"/>
          <a:r>
            <a:rPr lang="en-US" dirty="0" smtClean="0"/>
            <a:t>Gas-Fired Furnaces</a:t>
          </a:r>
          <a:endParaRPr lang="en-US" dirty="0"/>
        </a:p>
      </dgm:t>
    </dgm:pt>
    <dgm:pt modelId="{7DAC4882-83DF-46C4-B562-AF21E17DB8EE}" type="parTrans" cxnId="{6A93574F-FF20-4993-A437-2366532BF2AA}">
      <dgm:prSet/>
      <dgm:spPr/>
      <dgm:t>
        <a:bodyPr/>
        <a:lstStyle/>
        <a:p>
          <a:endParaRPr lang="en-US"/>
        </a:p>
      </dgm:t>
    </dgm:pt>
    <dgm:pt modelId="{10C2AEF5-2BC0-4657-BBBB-62558DC0EAC9}" type="sibTrans" cxnId="{6A93574F-FF20-4993-A437-2366532BF2AA}">
      <dgm:prSet/>
      <dgm:spPr/>
      <dgm:t>
        <a:bodyPr/>
        <a:lstStyle/>
        <a:p>
          <a:endParaRPr lang="en-US"/>
        </a:p>
      </dgm:t>
    </dgm:pt>
    <dgm:pt modelId="{AD48B273-B2F6-4E71-BCA7-5C5817F07677}" type="pres">
      <dgm:prSet presAssocID="{B1C47C2F-FCB8-470E-A5D3-33E78190CB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14A91-FD82-4793-BF1F-5C0073E983BE}" type="pres">
      <dgm:prSet presAssocID="{C160C547-CB56-4846-BC9D-5C7C494E0413}" presName="circle1" presStyleLbl="node1" presStyleIdx="0" presStyleCnt="1"/>
      <dgm:spPr/>
    </dgm:pt>
    <dgm:pt modelId="{24C20816-319E-4AFB-B1BE-0FC4D8AC23A0}" type="pres">
      <dgm:prSet presAssocID="{C160C547-CB56-4846-BC9D-5C7C494E0413}" presName="space" presStyleCnt="0"/>
      <dgm:spPr/>
    </dgm:pt>
    <dgm:pt modelId="{E0596A17-3EB5-4CA1-ADAC-A33261EDDBE6}" type="pres">
      <dgm:prSet presAssocID="{C160C547-CB56-4846-BC9D-5C7C494E0413}" presName="rect1" presStyleLbl="alignAcc1" presStyleIdx="0" presStyleCnt="1"/>
      <dgm:spPr/>
      <dgm:t>
        <a:bodyPr/>
        <a:lstStyle/>
        <a:p>
          <a:endParaRPr lang="en-US"/>
        </a:p>
      </dgm:t>
    </dgm:pt>
    <dgm:pt modelId="{70D0D488-36F7-49B5-AFA7-4EE3CD5BEC37}" type="pres">
      <dgm:prSet presAssocID="{C160C547-CB56-4846-BC9D-5C7C494E041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CACE6C-D3EB-470D-B449-A10A49F51981}" type="presOf" srcId="{C160C547-CB56-4846-BC9D-5C7C494E0413}" destId="{70D0D488-36F7-49B5-AFA7-4EE3CD5BEC37}" srcOrd="1" destOrd="0" presId="urn:microsoft.com/office/officeart/2005/8/layout/target3"/>
    <dgm:cxn modelId="{6A93574F-FF20-4993-A437-2366532BF2AA}" srcId="{B1C47C2F-FCB8-470E-A5D3-33E78190CB21}" destId="{C160C547-CB56-4846-BC9D-5C7C494E0413}" srcOrd="0" destOrd="0" parTransId="{7DAC4882-83DF-46C4-B562-AF21E17DB8EE}" sibTransId="{10C2AEF5-2BC0-4657-BBBB-62558DC0EAC9}"/>
    <dgm:cxn modelId="{119A864E-60DE-4746-8993-5EF3759F3E9A}" type="presOf" srcId="{B1C47C2F-FCB8-470E-A5D3-33E78190CB21}" destId="{AD48B273-B2F6-4E71-BCA7-5C5817F07677}" srcOrd="0" destOrd="0" presId="urn:microsoft.com/office/officeart/2005/8/layout/target3"/>
    <dgm:cxn modelId="{B0753CB2-D1D2-4CAD-90CA-61925262B985}" type="presOf" srcId="{C160C547-CB56-4846-BC9D-5C7C494E0413}" destId="{E0596A17-3EB5-4CA1-ADAC-A33261EDDBE6}" srcOrd="0" destOrd="0" presId="urn:microsoft.com/office/officeart/2005/8/layout/target3"/>
    <dgm:cxn modelId="{136C04BF-BC5C-48CF-AFB6-247ACAEFCC00}" type="presParOf" srcId="{AD48B273-B2F6-4E71-BCA7-5C5817F07677}" destId="{61F14A91-FD82-4793-BF1F-5C0073E983BE}" srcOrd="0" destOrd="0" presId="urn:microsoft.com/office/officeart/2005/8/layout/target3"/>
    <dgm:cxn modelId="{D0AA916C-DBD7-4C34-8F76-7966D42CEC8A}" type="presParOf" srcId="{AD48B273-B2F6-4E71-BCA7-5C5817F07677}" destId="{24C20816-319E-4AFB-B1BE-0FC4D8AC23A0}" srcOrd="1" destOrd="0" presId="urn:microsoft.com/office/officeart/2005/8/layout/target3"/>
    <dgm:cxn modelId="{FEA80704-13F1-4377-BA35-E9B65F799F85}" type="presParOf" srcId="{AD48B273-B2F6-4E71-BCA7-5C5817F07677}" destId="{E0596A17-3EB5-4CA1-ADAC-A33261EDDBE6}" srcOrd="2" destOrd="0" presId="urn:microsoft.com/office/officeart/2005/8/layout/target3"/>
    <dgm:cxn modelId="{755D2C55-0F8B-4AED-AE1B-0A3362B72AF3}" type="presParOf" srcId="{AD48B273-B2F6-4E71-BCA7-5C5817F07677}" destId="{70D0D488-36F7-49B5-AFA7-4EE3CD5BEC3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4A91-FD82-4793-BF1F-5C0073E983BE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96A17-3EB5-4CA1-ADAC-A33261EDDBE6}">
      <dsp:nvSpPr>
        <dsp:cNvPr id="0" name=""/>
        <dsp:cNvSpPr/>
      </dsp:nvSpPr>
      <dsp:spPr>
        <a:xfrm>
          <a:off x="735012" y="0"/>
          <a:ext cx="7037387" cy="1470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Gas-Fired Furnaces</a:t>
          </a:r>
          <a:endParaRPr lang="en-US" sz="6500" kern="1200" dirty="0"/>
        </a:p>
      </dsp:txBody>
      <dsp:txXfrm>
        <a:off x="735012" y="0"/>
        <a:ext cx="7037387" cy="1470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A399-16AA-41D5-9051-246D5544073E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6AFFB-CE8B-4C80-9469-8B6E4ACDF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667987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6C4B-335B-4B22-A670-8D4A3750DADD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2CBC-F5FF-4858-9B29-3BC724968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694993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9E40-F416-4A8F-8B20-0AF761665741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9A0B2-0147-4660-998A-BE932F257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91940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9F80-0444-4A9D-AD48-F44C4B74215E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AB36-3C1B-46EA-BF91-860E216B9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52133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F445-8935-4FCA-8891-6BAEFA0B34C8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0C63-5DC1-44F4-8975-340F549B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283409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3F26-DF07-4FB5-8F16-2EFB12308AFB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37BBC-9E45-4472-A8F7-AB7F0D1CB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124129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61ACC-CA6D-484F-9E90-5081197B5BCB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A6459-39EC-4CD1-8000-3E68E152E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666190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7425-3BC2-4A7D-86F9-B5EA42BD9C7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99B4D-DC42-4D6B-B83B-DAC212CD4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25355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3DC2-3DF2-4843-8FE6-D4989130C5BB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BD564-8969-477A-9CD4-46B32C3EF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123558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B256-2181-4335-ACF9-59A9FD75B984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C35F-1E83-4F69-BADB-8347F10A3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397076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CA7A-A1F6-498F-A3CC-8CB44B0E0F2F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65621-5811-4814-BAAB-462A54108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211169"/>
      </p:ext>
    </p:extLst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322A91-43A8-4AFF-BBBE-87EA6455BC4A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B5D2C80-2157-4F78-81DF-B458395BAC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ashreg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5800" y="45720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053" name="Picture 4" descr="Chapter 9 pic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5052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0786"/>
            <a:ext cx="3340395" cy="418606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Placeholder 4" descr="types of furnaces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6" t="22250" r="22804" b="39375"/>
          <a:stretch>
            <a:fillRect/>
          </a:stretch>
        </p:blipFill>
        <p:spPr>
          <a:xfrm>
            <a:off x="457200" y="457200"/>
            <a:ext cx="8154988" cy="6007840"/>
          </a:xfrm>
        </p:spPr>
      </p:pic>
      <p:sp>
        <p:nvSpPr>
          <p:cNvPr id="12292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594" y="152400"/>
            <a:ext cx="5486400" cy="804862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Content Placeholder 3" descr="chapter 10 pic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1230" r="15967" b="14975"/>
          <a:stretch>
            <a:fillRect/>
          </a:stretch>
        </p:blipFill>
        <p:spPr>
          <a:xfrm>
            <a:off x="457200" y="381000"/>
            <a:ext cx="8229600" cy="616996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40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Gas valves and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6808"/>
            <a:ext cx="3263555" cy="329444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6390"/>
            <a:ext cx="2105025" cy="19140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20565"/>
            <a:ext cx="1952364" cy="1952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9" y="3686730"/>
            <a:ext cx="3759199" cy="281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45617"/>
            <a:ext cx="3733800" cy="194391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7" name="Picture Placeholder 4" descr="Chapter 10 gas burner assembly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13286" r="11299"/>
          <a:stretch>
            <a:fillRect/>
          </a:stretch>
        </p:blipFill>
        <p:spPr>
          <a:xfrm>
            <a:off x="533400" y="533400"/>
            <a:ext cx="7848600" cy="5995458"/>
          </a:xfrm>
        </p:spPr>
      </p:pic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Picture Placeholder 4" descr="Gas fired components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b="13303"/>
          <a:stretch>
            <a:fillRect/>
          </a:stretch>
        </p:blipFill>
        <p:spPr>
          <a:xfrm>
            <a:off x="1371600" y="914400"/>
            <a:ext cx="6096000" cy="5715001"/>
          </a:xfrm>
        </p:spPr>
      </p:pic>
      <p:sp>
        <p:nvSpPr>
          <p:cNvPr id="7172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228600"/>
            <a:ext cx="5486400" cy="804863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Gas Pilot Furnace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335088" y="66604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System </a:t>
            </a:r>
            <a:r>
              <a:rPr lang="en-US" altLang="en-US" sz="3600" dirty="0">
                <a:solidFill>
                  <a:schemeClr val="bg1"/>
                </a:solidFill>
              </a:rPr>
              <a:t>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4" y="3468687"/>
            <a:ext cx="4495800" cy="3000947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4972"/>
          <a:stretch>
            <a:fillRect/>
          </a:stretch>
        </p:blipFill>
        <p:spPr>
          <a:xfrm>
            <a:off x="5601884" y="1024302"/>
            <a:ext cx="3121473" cy="23411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2422" y="3432436"/>
            <a:ext cx="2597944" cy="346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9" t="13492" r="-8570" b="-34911"/>
          <a:stretch/>
        </p:blipFill>
        <p:spPr>
          <a:xfrm>
            <a:off x="370584" y="942112"/>
            <a:ext cx="3852492" cy="3192531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Picture Placeholder 4" descr="Components of an automatic ignition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9335" b="13486"/>
          <a:stretch>
            <a:fillRect/>
          </a:stretch>
        </p:blipFill>
        <p:spPr>
          <a:xfrm>
            <a:off x="1295400" y="838200"/>
            <a:ext cx="6477000" cy="5726887"/>
          </a:xfrm>
        </p:spPr>
      </p:pic>
      <p:sp>
        <p:nvSpPr>
          <p:cNvPr id="1946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1792288" y="159763"/>
            <a:ext cx="53340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Automatic Ignition System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5" name="Picture 5" descr="air proving switch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133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3822692"/>
            <a:ext cx="2743200" cy="2510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2442" y="3759199"/>
            <a:ext cx="3324225" cy="2489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5945" y="3675340"/>
            <a:ext cx="2657380" cy="2657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1300" y="835436"/>
            <a:ext cx="2930061" cy="208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3" y="753653"/>
            <a:ext cx="3392025" cy="2264177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7162800" y="4800599"/>
            <a:ext cx="411754" cy="80037"/>
          </a:xfrm>
        </p:spPr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9" y="4157945"/>
            <a:ext cx="2134749" cy="212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66" y="4040187"/>
            <a:ext cx="2359590" cy="2359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8" y="228600"/>
            <a:ext cx="2336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472" y="3916644"/>
            <a:ext cx="3104432" cy="260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74" y="348272"/>
            <a:ext cx="3005137" cy="3005137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 rot="16200000">
            <a:off x="2578629" y="671327"/>
            <a:ext cx="3145367" cy="235902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Placeholder 4" descr="Assigment sheet 1 chapter 10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7265" b="18280"/>
          <a:stretch>
            <a:fillRect/>
          </a:stretch>
        </p:blipFill>
        <p:spPr>
          <a:xfrm>
            <a:off x="457200" y="762000"/>
            <a:ext cx="8229600" cy="6021659"/>
          </a:xfrm>
        </p:spPr>
      </p:pic>
      <p:sp>
        <p:nvSpPr>
          <p:cNvPr id="2253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981200" y="33403"/>
            <a:ext cx="4953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Spark Igniter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638"/>
            <a:ext cx="7391400" cy="63381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Placeholder 4" descr="Chapter 10 assigment sheet 1-b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11984" r="28191" b="23969"/>
          <a:stretch>
            <a:fillRect/>
          </a:stretch>
        </p:blipFill>
        <p:spPr>
          <a:xfrm>
            <a:off x="1295400" y="914400"/>
            <a:ext cx="6742112" cy="5803889"/>
          </a:xfrm>
        </p:spPr>
      </p:pic>
      <p:sp>
        <p:nvSpPr>
          <p:cNvPr id="2355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2592388" y="172896"/>
            <a:ext cx="3886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</a:rPr>
              <a:t>Glow Coil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Placeholder 4" descr="Chapter 10 assigment sheet 2-b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15691" r="33211" b="21654"/>
          <a:stretch>
            <a:fillRect/>
          </a:stretch>
        </p:blipFill>
        <p:spPr>
          <a:xfrm>
            <a:off x="2209800" y="990600"/>
            <a:ext cx="4885426" cy="5715000"/>
          </a:xfrm>
        </p:spPr>
      </p:pic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575269" y="213922"/>
            <a:ext cx="415448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Hot surface glow coil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3" name="Picture Placeholder 4" descr="chapter 10 assigment sheet 2.tif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11186" b="24323"/>
          <a:stretch>
            <a:fillRect/>
          </a:stretch>
        </p:blipFill>
        <p:spPr>
          <a:xfrm>
            <a:off x="1792288" y="914400"/>
            <a:ext cx="5943600" cy="5730568"/>
          </a:xfrm>
        </p:spPr>
      </p:pic>
      <p:sp>
        <p:nvSpPr>
          <p:cNvPr id="2560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592388" y="149244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</a:rPr>
              <a:t>Spark Igniter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3" name="Content Placeholder 3" descr="Chapter 9 TM1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3004" r="9251" b="53072"/>
          <a:stretch>
            <a:fillRect/>
          </a:stretch>
        </p:blipFill>
        <p:spPr>
          <a:xfrm>
            <a:off x="533400" y="457200"/>
            <a:ext cx="8077200" cy="607144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Low Boy Gas Furnace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6147" name="Content Placeholder 3" descr="Chapter 9 TM1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8" t="57076" r="27753" b="12016"/>
          <a:stretch>
            <a:fillRect/>
          </a:stretch>
        </p:blipFill>
        <p:spPr>
          <a:xfrm>
            <a:off x="838200" y="1066800"/>
            <a:ext cx="7534275" cy="5600893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Counter Flow Furnaces</a:t>
            </a:r>
          </a:p>
        </p:txBody>
      </p:sp>
      <p:pic>
        <p:nvPicPr>
          <p:cNvPr id="7171" name="Content Placeholder 3" descr="Chapter 9 tm2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15778" r="10744" b="48387"/>
          <a:stretch>
            <a:fillRect/>
          </a:stretch>
        </p:blipFill>
        <p:spPr>
          <a:xfrm>
            <a:off x="467638" y="1143000"/>
            <a:ext cx="8229600" cy="5422507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5" name="Content Placeholder 3" descr="Chapter 9 tm2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9" t="53647" r="14772" b="13675"/>
          <a:stretch>
            <a:fillRect/>
          </a:stretch>
        </p:blipFill>
        <p:spPr>
          <a:xfrm>
            <a:off x="685800" y="427736"/>
            <a:ext cx="7467600" cy="6023864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Horizontal </a:t>
            </a:r>
            <a:r>
              <a:rPr lang="en-US" altLang="en-US" dirty="0" smtClean="0">
                <a:solidFill>
                  <a:schemeClr val="bg1"/>
                </a:solidFill>
              </a:rPr>
              <a:t>Furnace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9219" name="Content Placeholder 3" descr="Chapter 9 tm 3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7220" r="14749" b="63960"/>
          <a:stretch>
            <a:fillRect/>
          </a:stretch>
        </p:blipFill>
        <p:spPr>
          <a:xfrm>
            <a:off x="478837" y="1524000"/>
            <a:ext cx="8212138" cy="51054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Crawl Space Installation</a:t>
            </a:r>
          </a:p>
        </p:txBody>
      </p:sp>
      <p:pic>
        <p:nvPicPr>
          <p:cNvPr id="10243" name="Content Placeholder 3" descr="Chapter 9 tm 3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b="39201"/>
          <a:stretch>
            <a:fillRect/>
          </a:stretch>
        </p:blipFill>
        <p:spPr>
          <a:xfrm>
            <a:off x="203200" y="1676400"/>
            <a:ext cx="8788400" cy="47244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Basement Installation</a:t>
            </a:r>
          </a:p>
        </p:txBody>
      </p:sp>
      <p:pic>
        <p:nvPicPr>
          <p:cNvPr id="11267" name="Content Placeholder 3" descr="Chapter 9 tm 3.t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58803" r="19174" b="13411"/>
          <a:stretch>
            <a:fillRect/>
          </a:stretch>
        </p:blipFill>
        <p:spPr>
          <a:xfrm>
            <a:off x="381000" y="1417638"/>
            <a:ext cx="8431213" cy="5211762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38</Words>
  <Application>Microsoft Office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Low Boy Gas Furnace</vt:lpstr>
      <vt:lpstr>Counter Flow Furnaces</vt:lpstr>
      <vt:lpstr>PowerPoint Presentation</vt:lpstr>
      <vt:lpstr>Horizontal Furnace</vt:lpstr>
      <vt:lpstr>Crawl Space Installation</vt:lpstr>
      <vt:lpstr>Basement Installation</vt:lpstr>
      <vt:lpstr>PowerPoint Presentation</vt:lpstr>
      <vt:lpstr>PowerPoint Presentation</vt:lpstr>
      <vt:lpstr>Gas valves and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Gas-Fired Furnaces</dc:title>
  <dc:creator>Tim</dc:creator>
  <cp:lastModifiedBy>Francis Wass</cp:lastModifiedBy>
  <cp:revision>23</cp:revision>
  <dcterms:created xsi:type="dcterms:W3CDTF">2007-01-27T18:05:59Z</dcterms:created>
  <dcterms:modified xsi:type="dcterms:W3CDTF">2022-12-12T15:55:31Z</dcterms:modified>
</cp:coreProperties>
</file>